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smtClean="0"/>
              <a:t>Haga clic para modificar el estilo de subtítulo del patrón</a:t>
            </a:r>
            <a:endParaRPr lang="es-ES" dirty="0"/>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324369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1600200"/>
            <a:ext cx="8229600" cy="4525963"/>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395720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a:prstGeom prst="rect">
            <a:avLst/>
          </a:prstGeo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2700509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a:xfrm>
            <a:off x="457200" y="1600200"/>
            <a:ext cx="8229600" cy="4525963"/>
          </a:xfrm>
          <a:prstGeom prst="rect">
            <a:avLst/>
          </a:prstGeo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137702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344639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54817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423138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3445333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874186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1312621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6A7055ED-8ABC-F74A-8EC0-56AD42E05536}" type="datetimeFigureOut">
              <a:rPr lang="es-ES" smtClean="0"/>
              <a:t>14/04/2020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10FE76A3-9667-C74B-A189-7CBD6700E4E0}" type="slidenum">
              <a:rPr lang="es-ES" smtClean="0"/>
              <a:t>‹Nº›</a:t>
            </a:fld>
            <a:endParaRPr lang="es-ES"/>
          </a:p>
        </p:txBody>
      </p:sp>
    </p:spTree>
    <p:extLst>
      <p:ext uri="{BB962C8B-B14F-4D97-AF65-F5344CB8AC3E}">
        <p14:creationId xmlns:p14="http://schemas.microsoft.com/office/powerpoint/2010/main" val="176162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521294"/>
            <a:ext cx="8229600" cy="1143000"/>
          </a:xfrm>
          <a:prstGeom prst="rect">
            <a:avLst/>
          </a:prstGeom>
        </p:spPr>
        <p:txBody>
          <a:bodyPr vert="horz" lIns="91440" tIns="45720" rIns="91440" bIns="45720" rtlCol="0" anchor="ctr">
            <a:normAutofit/>
          </a:bodyPr>
          <a:lstStyle/>
          <a:p>
            <a:r>
              <a:rPr lang="es-ES_tradnl" dirty="0" smtClean="0"/>
              <a:t>Clic para editar título</a:t>
            </a:r>
            <a:endParaRPr lang="es-ES" dirty="0"/>
          </a:p>
        </p:txBody>
      </p:sp>
      <p:sp>
        <p:nvSpPr>
          <p:cNvPr id="5" name="Marcador de pie de página 4"/>
          <p:cNvSpPr>
            <a:spLocks noGrp="1"/>
          </p:cNvSpPr>
          <p:nvPr>
            <p:ph type="ftr" sz="quarter" idx="3"/>
          </p:nvPr>
        </p:nvSpPr>
        <p:spPr>
          <a:xfrm>
            <a:off x="5791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pic>
        <p:nvPicPr>
          <p:cNvPr id="4" name="Imagen 3" descr="FONDO_INTRODUCCION.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7730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
          </a:p>
        </p:txBody>
      </p:sp>
      <p:sp>
        <p:nvSpPr>
          <p:cNvPr id="3" name="Subtítulo 2"/>
          <p:cNvSpPr>
            <a:spLocks noGrp="1"/>
          </p:cNvSpPr>
          <p:nvPr>
            <p:ph type="subTitle" idx="1"/>
          </p:nvPr>
        </p:nvSpPr>
        <p:spPr/>
        <p:txBody>
          <a:bodyPr/>
          <a:lstStyle/>
          <a:p>
            <a:endParaRPr lang="es-ES"/>
          </a:p>
        </p:txBody>
      </p:sp>
      <p:pic>
        <p:nvPicPr>
          <p:cNvPr id="4" name="Imagen 3" descr="FONDO_PORTAD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uadroTexto 5"/>
          <p:cNvSpPr txBox="1"/>
          <p:nvPr/>
        </p:nvSpPr>
        <p:spPr>
          <a:xfrm>
            <a:off x="3942608" y="2884496"/>
            <a:ext cx="2909455" cy="307777"/>
          </a:xfrm>
          <a:prstGeom prst="rect">
            <a:avLst/>
          </a:prstGeom>
          <a:noFill/>
        </p:spPr>
        <p:txBody>
          <a:bodyPr wrap="square" rtlCol="0">
            <a:spAutoFit/>
          </a:bodyPr>
          <a:lstStyle/>
          <a:p>
            <a:r>
              <a:rPr lang="es-ES" sz="1400" dirty="0" smtClean="0"/>
              <a:t>MASCARAS PROTECTORAS</a:t>
            </a:r>
            <a:endParaRPr lang="es-ES" sz="1400" dirty="0"/>
          </a:p>
        </p:txBody>
      </p:sp>
    </p:spTree>
    <p:extLst>
      <p:ext uri="{BB962C8B-B14F-4D97-AF65-F5344CB8AC3E}">
        <p14:creationId xmlns:p14="http://schemas.microsoft.com/office/powerpoint/2010/main" val="15764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7158066" y="6226640"/>
            <a:ext cx="1405473" cy="286232"/>
          </a:xfrm>
          <a:prstGeom prst="rect">
            <a:avLst/>
          </a:prstGeom>
        </p:spPr>
        <p:txBody>
          <a:bodyPr wrap="square">
            <a:spAutoFit/>
          </a:bodyPr>
          <a:lstStyle/>
          <a:p>
            <a:pPr algn="r">
              <a:lnSpc>
                <a:spcPct val="60000"/>
              </a:lnSpc>
            </a:pPr>
            <a:r>
              <a:rPr lang="fr-FR" sz="700" dirty="0" smtClean="0"/>
              <a:t> </a:t>
            </a:r>
          </a:p>
          <a:p>
            <a:pPr algn="r">
              <a:lnSpc>
                <a:spcPct val="60000"/>
              </a:lnSpc>
            </a:pPr>
            <a:endParaRPr lang="fr-FR" sz="700" b="1" dirty="0" smtClean="0"/>
          </a:p>
          <a:p>
            <a:pPr algn="r">
              <a:lnSpc>
                <a:spcPct val="60000"/>
              </a:lnSpc>
            </a:pPr>
            <a:r>
              <a:rPr lang="fr-FR" sz="700" dirty="0" smtClean="0"/>
              <a:t>JFT </a:t>
            </a:r>
            <a:r>
              <a:rPr lang="fr-FR" sz="700" dirty="0" err="1" smtClean="0"/>
              <a:t>Comunicación</a:t>
            </a:r>
            <a:r>
              <a:rPr lang="fr-FR" sz="700" dirty="0" smtClean="0"/>
              <a:t> </a:t>
            </a:r>
            <a:endParaRPr lang="fr-FR" sz="700" dirty="0"/>
          </a:p>
        </p:txBody>
      </p:sp>
      <p:sp>
        <p:nvSpPr>
          <p:cNvPr id="8" name="Rectángulo 7"/>
          <p:cNvSpPr/>
          <p:nvPr/>
        </p:nvSpPr>
        <p:spPr>
          <a:xfrm>
            <a:off x="107720" y="6488668"/>
            <a:ext cx="1898277" cy="215444"/>
          </a:xfrm>
          <a:prstGeom prst="rect">
            <a:avLst/>
          </a:prstGeom>
        </p:spPr>
        <p:txBody>
          <a:bodyPr wrap="none">
            <a:spAutoFit/>
          </a:bodyPr>
          <a:lstStyle/>
          <a:p>
            <a:pPr>
              <a:spcAft>
                <a:spcPts val="0"/>
              </a:spcAft>
            </a:pPr>
            <a:r>
              <a:rPr lang="es-ES_tradnl" sz="800" b="1" dirty="0">
                <a:latin typeface="Calibri" panose="020F0502020204030204" pitchFamily="34" charset="0"/>
                <a:ea typeface="Times New Roman" panose="02020603050405020304" pitchFamily="18" charset="0"/>
                <a:cs typeface="Times New Roman" panose="02020603050405020304" pitchFamily="18" charset="0"/>
              </a:rPr>
              <a:t>© Juan José Fuentes Tabares S.L.U. 2019</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107720" y="4454761"/>
            <a:ext cx="8455819" cy="1384995"/>
          </a:xfrm>
          <a:prstGeom prst="rect">
            <a:avLst/>
          </a:prstGeom>
        </p:spPr>
        <p:txBody>
          <a:bodyPr wrap="square">
            <a:spAutoFit/>
          </a:bodyPr>
          <a:lstStyle/>
          <a:p>
            <a:endParaRPr lang="es-ES" sz="1400" dirty="0"/>
          </a:p>
          <a:p>
            <a:r>
              <a:rPr lang="es-ES" sz="1400" dirty="0" smtClean="0">
                <a:latin typeface="Calibri" panose="020F0502020204030204" pitchFamily="34" charset="0"/>
                <a:cs typeface="Calibri" panose="020F0502020204030204" pitchFamily="34" charset="0"/>
              </a:rPr>
              <a:t>Mascara protectora. (fabricación para adultos y para niños)</a:t>
            </a:r>
          </a:p>
          <a:p>
            <a:r>
              <a:rPr lang="es-ES" sz="1400" dirty="0" smtClean="0">
                <a:latin typeface="Calibri" panose="020F0502020204030204" pitchFamily="34" charset="0"/>
                <a:cs typeface="Calibri" panose="020F0502020204030204" pitchFamily="34" charset="0"/>
              </a:rPr>
              <a:t>Precio pedidos para mas de 10 unidades: 4 €/unidad</a:t>
            </a:r>
            <a:endParaRPr lang="es-ES" sz="1400" dirty="0">
              <a:latin typeface="Calibri" panose="020F0502020204030204" pitchFamily="34" charset="0"/>
              <a:cs typeface="Calibri" panose="020F0502020204030204" pitchFamily="34" charset="0"/>
            </a:endParaRPr>
          </a:p>
          <a:p>
            <a:r>
              <a:rPr lang="es-ES" sz="1400" dirty="0">
                <a:latin typeface="Calibri" panose="020F0502020204030204" pitchFamily="34" charset="0"/>
                <a:cs typeface="Calibri" panose="020F0502020204030204" pitchFamily="34" charset="0"/>
              </a:rPr>
              <a:t>  </a:t>
            </a:r>
          </a:p>
          <a:p>
            <a:r>
              <a:rPr lang="es-ES" sz="1400" dirty="0" smtClean="0">
                <a:effectLst/>
                <a:latin typeface="Calibri" panose="020F0502020204030204" pitchFamily="34" charset="0"/>
                <a:ea typeface="Calibri" panose="020F0502020204030204" pitchFamily="34" charset="0"/>
                <a:cs typeface="Calibri" panose="020F0502020204030204" pitchFamily="34" charset="0"/>
              </a:rPr>
              <a:t>Nota: Los precios no incluyen 7% IGIC</a:t>
            </a:r>
          </a:p>
          <a:p>
            <a:r>
              <a:rPr lang="es-ES" sz="1400" dirty="0" smtClean="0">
                <a:latin typeface="Calibri" panose="020F0502020204030204" pitchFamily="34" charset="0"/>
                <a:ea typeface="Calibri" panose="020F0502020204030204" pitchFamily="34" charset="0"/>
                <a:cs typeface="Calibri" panose="020F0502020204030204" pitchFamily="34" charset="0"/>
              </a:rPr>
              <a:t>La entrega en un punto se valorará según pedido</a:t>
            </a:r>
            <a:endParaRPr lang="es-ES" sz="1400" dirty="0" smtClean="0">
              <a:latin typeface="Calibri" panose="020F0502020204030204" pitchFamily="34" charset="0"/>
              <a:ea typeface="Calibri" panose="020F0502020204030204" pitchFamily="34" charset="0"/>
              <a:cs typeface="Calibri" panose="020F0502020204030204" pitchFamily="34" charset="0"/>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741" y="953775"/>
            <a:ext cx="2508024" cy="3344032"/>
          </a:xfrm>
          <a:prstGeom prst="rect">
            <a:avLst/>
          </a:prstGeom>
        </p:spPr>
      </p:pic>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3409" y="1015269"/>
            <a:ext cx="2416226" cy="3221635"/>
          </a:xfrm>
          <a:prstGeom prst="rect">
            <a:avLst/>
          </a:prstGeom>
        </p:spPr>
      </p:pic>
    </p:spTree>
    <p:extLst>
      <p:ext uri="{BB962C8B-B14F-4D97-AF65-F5344CB8AC3E}">
        <p14:creationId xmlns:p14="http://schemas.microsoft.com/office/powerpoint/2010/main" val="1810461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FONDO_CIERR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Rectángulo 1"/>
          <p:cNvSpPr/>
          <p:nvPr/>
        </p:nvSpPr>
        <p:spPr>
          <a:xfrm>
            <a:off x="163773" y="6312049"/>
            <a:ext cx="8884693" cy="369332"/>
          </a:xfrm>
          <a:prstGeom prst="rect">
            <a:avLst/>
          </a:prstGeom>
        </p:spPr>
        <p:txBody>
          <a:bodyPr wrap="square">
            <a:spAutoFit/>
          </a:bodyPr>
          <a:lstStyle/>
          <a:p>
            <a:pPr algn="just">
              <a:spcAft>
                <a:spcPts val="0"/>
              </a:spcAft>
            </a:pPr>
            <a:r>
              <a:rPr lang="es-ES" sz="600" b="1" dirty="0">
                <a:latin typeface="Arial" panose="020B0604020202020204" pitchFamily="34" charset="0"/>
                <a:ea typeface="Calibri" panose="020F0502020204030204" pitchFamily="34" charset="0"/>
                <a:cs typeface="Times New Roman" panose="02020603050405020304" pitchFamily="18" charset="0"/>
              </a:rPr>
              <a:t>Este documento está protegido por las normas de derecho autor, y normas de propiedad industrial. En ningún momento se está cediendo ningún derecho sobre el contenido, sino que es una propuesta cuyos derechos los ostenta </a:t>
            </a:r>
            <a:r>
              <a:rPr lang="es-ES_tradnl"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Juan José Fuentes Tabares, S.L.U. Por tanto, está prohibido en todo momento la reproducción, distribución, comunicación pública y distribución del contenido, al igual que la revelación del contenido de este documento. Juan José Fuentes Tabares, S.L.U., se reserva el derecho de emprender acciones legales por violación de estos derechos.</a:t>
            </a:r>
            <a:endParaRPr lang="es-ES"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3348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TotalTime>
  <Words>133</Words>
  <Application>Microsoft Office PowerPoint</Application>
  <PresentationFormat>Presentación en pantalla (4:3)</PresentationFormat>
  <Paragraphs>12</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Moises del Pino</dc:creator>
  <cp:lastModifiedBy>Laura Hernandez</cp:lastModifiedBy>
  <cp:revision>38</cp:revision>
  <dcterms:created xsi:type="dcterms:W3CDTF">2017-12-28T23:02:16Z</dcterms:created>
  <dcterms:modified xsi:type="dcterms:W3CDTF">2020-04-14T09:47:49Z</dcterms:modified>
</cp:coreProperties>
</file>