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62" r:id="rId4"/>
  </p:sldIdLst>
  <p:sldSz cx="9144000" cy="6858000" type="screen4x3"/>
  <p:notesSz cx="6858000" cy="9144000"/>
  <p:defaultText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81" d="100"/>
          <a:sy n="81" d="100"/>
        </p:scale>
        <p:origin x="1086"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slide" Target="slides/slide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es-ES_tradnl" smtClean="0"/>
              <a:t>Clic para editar título</a:t>
            </a:r>
            <a:endParaRPr lang="es-ES"/>
          </a:p>
        </p:txBody>
      </p:sp>
      <p:sp>
        <p:nvSpPr>
          <p:cNvPr id="3" name="Subtítulo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dirty="0" smtClean="0"/>
              <a:t>Haga clic para modificar el estilo de subtítulo del patrón</a:t>
            </a:r>
            <a:endParaRPr lang="es-ES" dirty="0"/>
          </a:p>
        </p:txBody>
      </p:sp>
      <p:sp>
        <p:nvSpPr>
          <p:cNvPr id="4" name="Marcador de fecha 3"/>
          <p:cNvSpPr>
            <a:spLocks noGrp="1"/>
          </p:cNvSpPr>
          <p:nvPr>
            <p:ph type="dt" sz="half" idx="10"/>
          </p:nvPr>
        </p:nvSpPr>
        <p:spPr>
          <a:xfrm>
            <a:off x="457200" y="6356350"/>
            <a:ext cx="2133600" cy="365125"/>
          </a:xfrm>
          <a:prstGeom prst="rect">
            <a:avLst/>
          </a:prstGeom>
        </p:spPr>
        <p:txBody>
          <a:bodyPr/>
          <a:lstStyle/>
          <a:p>
            <a:fld id="{6A7055ED-8ABC-F74A-8EC0-56AD42E05536}" type="datetimeFigureOut">
              <a:rPr lang="es-ES" smtClean="0"/>
              <a:t>26/03/2020</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a:xfrm>
            <a:off x="6553200" y="6356350"/>
            <a:ext cx="2133600" cy="365125"/>
          </a:xfrm>
          <a:prstGeom prst="rect">
            <a:avLst/>
          </a:prstGeom>
        </p:spPr>
        <p:txBody>
          <a:bodyPr/>
          <a:lstStyle/>
          <a:p>
            <a:fld id="{10FE76A3-9667-C74B-A189-7CBD6700E4E0}" type="slidenum">
              <a:rPr lang="es-ES" smtClean="0"/>
              <a:t>‹Nº›</a:t>
            </a:fld>
            <a:endParaRPr lang="es-ES"/>
          </a:p>
        </p:txBody>
      </p:sp>
    </p:spTree>
    <p:extLst>
      <p:ext uri="{BB962C8B-B14F-4D97-AF65-F5344CB8AC3E}">
        <p14:creationId xmlns:p14="http://schemas.microsoft.com/office/powerpoint/2010/main" val="32436973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texto vertical 2"/>
          <p:cNvSpPr>
            <a:spLocks noGrp="1"/>
          </p:cNvSpPr>
          <p:nvPr>
            <p:ph type="body" orient="vert" idx="1"/>
          </p:nvPr>
        </p:nvSpPr>
        <p:spPr>
          <a:xfrm>
            <a:off x="457200" y="1600200"/>
            <a:ext cx="8229600" cy="4525963"/>
          </a:xfrm>
          <a:prstGeom prst="rect">
            <a:avLst/>
          </a:prstGeom>
        </p:spPr>
        <p:txBody>
          <a:bodyPr vert="eaVert"/>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10"/>
          </p:nvPr>
        </p:nvSpPr>
        <p:spPr>
          <a:xfrm>
            <a:off x="457200" y="6356350"/>
            <a:ext cx="2133600" cy="365125"/>
          </a:xfrm>
          <a:prstGeom prst="rect">
            <a:avLst/>
          </a:prstGeom>
        </p:spPr>
        <p:txBody>
          <a:bodyPr/>
          <a:lstStyle/>
          <a:p>
            <a:fld id="{6A7055ED-8ABC-F74A-8EC0-56AD42E05536}" type="datetimeFigureOut">
              <a:rPr lang="es-ES" smtClean="0"/>
              <a:t>26/03/2020</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a:xfrm>
            <a:off x="6553200" y="6356350"/>
            <a:ext cx="2133600" cy="365125"/>
          </a:xfrm>
          <a:prstGeom prst="rect">
            <a:avLst/>
          </a:prstGeom>
        </p:spPr>
        <p:txBody>
          <a:bodyPr/>
          <a:lstStyle/>
          <a:p>
            <a:fld id="{10FE76A3-9667-C74B-A189-7CBD6700E4E0}" type="slidenum">
              <a:rPr lang="es-ES" smtClean="0"/>
              <a:t>‹Nº›</a:t>
            </a:fld>
            <a:endParaRPr lang="es-ES"/>
          </a:p>
        </p:txBody>
      </p:sp>
    </p:spTree>
    <p:extLst>
      <p:ext uri="{BB962C8B-B14F-4D97-AF65-F5344CB8AC3E}">
        <p14:creationId xmlns:p14="http://schemas.microsoft.com/office/powerpoint/2010/main" val="39572096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es-ES_tradnl" smtClean="0"/>
              <a:t>Clic para editar título</a:t>
            </a:r>
            <a:endParaRPr lang="es-ES"/>
          </a:p>
        </p:txBody>
      </p:sp>
      <p:sp>
        <p:nvSpPr>
          <p:cNvPr id="3" name="Marcador de texto vertical 2"/>
          <p:cNvSpPr>
            <a:spLocks noGrp="1"/>
          </p:cNvSpPr>
          <p:nvPr>
            <p:ph type="body" orient="vert" idx="1"/>
          </p:nvPr>
        </p:nvSpPr>
        <p:spPr>
          <a:xfrm>
            <a:off x="457200" y="274638"/>
            <a:ext cx="6019800" cy="5851525"/>
          </a:xfrm>
          <a:prstGeom prst="rect">
            <a:avLst/>
          </a:prstGeom>
        </p:spPr>
        <p:txBody>
          <a:bodyPr vert="eaVert"/>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10"/>
          </p:nvPr>
        </p:nvSpPr>
        <p:spPr>
          <a:xfrm>
            <a:off x="457200" y="6356350"/>
            <a:ext cx="2133600" cy="365125"/>
          </a:xfrm>
          <a:prstGeom prst="rect">
            <a:avLst/>
          </a:prstGeom>
        </p:spPr>
        <p:txBody>
          <a:bodyPr/>
          <a:lstStyle/>
          <a:p>
            <a:fld id="{6A7055ED-8ABC-F74A-8EC0-56AD42E05536}" type="datetimeFigureOut">
              <a:rPr lang="es-ES" smtClean="0"/>
              <a:t>26/03/2020</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a:xfrm>
            <a:off x="6553200" y="6356350"/>
            <a:ext cx="2133600" cy="365125"/>
          </a:xfrm>
          <a:prstGeom prst="rect">
            <a:avLst/>
          </a:prstGeom>
        </p:spPr>
        <p:txBody>
          <a:bodyPr/>
          <a:lstStyle/>
          <a:p>
            <a:fld id="{10FE76A3-9667-C74B-A189-7CBD6700E4E0}" type="slidenum">
              <a:rPr lang="es-ES" smtClean="0"/>
              <a:t>‹Nº›</a:t>
            </a:fld>
            <a:endParaRPr lang="es-ES"/>
          </a:p>
        </p:txBody>
      </p:sp>
    </p:spTree>
    <p:extLst>
      <p:ext uri="{BB962C8B-B14F-4D97-AF65-F5344CB8AC3E}">
        <p14:creationId xmlns:p14="http://schemas.microsoft.com/office/powerpoint/2010/main" val="27005092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contenido 2"/>
          <p:cNvSpPr>
            <a:spLocks noGrp="1"/>
          </p:cNvSpPr>
          <p:nvPr>
            <p:ph idx="1"/>
          </p:nvPr>
        </p:nvSpPr>
        <p:spPr>
          <a:xfrm>
            <a:off x="457200" y="1600200"/>
            <a:ext cx="8229600" cy="4525963"/>
          </a:xfrm>
          <a:prstGeom prst="rect">
            <a:avLst/>
          </a:prstGeom>
        </p:spPr>
        <p:txBody>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10"/>
          </p:nvPr>
        </p:nvSpPr>
        <p:spPr>
          <a:xfrm>
            <a:off x="457200" y="6356350"/>
            <a:ext cx="2133600" cy="365125"/>
          </a:xfrm>
          <a:prstGeom prst="rect">
            <a:avLst/>
          </a:prstGeom>
        </p:spPr>
        <p:txBody>
          <a:bodyPr/>
          <a:lstStyle/>
          <a:p>
            <a:fld id="{6A7055ED-8ABC-F74A-8EC0-56AD42E05536}" type="datetimeFigureOut">
              <a:rPr lang="es-ES" smtClean="0"/>
              <a:t>26/03/2020</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a:xfrm>
            <a:off x="6553200" y="6356350"/>
            <a:ext cx="2133600" cy="365125"/>
          </a:xfrm>
          <a:prstGeom prst="rect">
            <a:avLst/>
          </a:prstGeom>
        </p:spPr>
        <p:txBody>
          <a:bodyPr/>
          <a:lstStyle/>
          <a:p>
            <a:fld id="{10FE76A3-9667-C74B-A189-7CBD6700E4E0}" type="slidenum">
              <a:rPr lang="es-ES" smtClean="0"/>
              <a:t>‹Nº›</a:t>
            </a:fld>
            <a:endParaRPr lang="es-ES"/>
          </a:p>
        </p:txBody>
      </p:sp>
    </p:spTree>
    <p:extLst>
      <p:ext uri="{BB962C8B-B14F-4D97-AF65-F5344CB8AC3E}">
        <p14:creationId xmlns:p14="http://schemas.microsoft.com/office/powerpoint/2010/main" val="13770208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es-ES_tradnl" smtClean="0"/>
              <a:t>Clic para editar título</a:t>
            </a:r>
            <a:endParaRPr lang="es-ES"/>
          </a:p>
        </p:txBody>
      </p:sp>
      <p:sp>
        <p:nvSpPr>
          <p:cNvPr id="3" name="Marcador de texto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smtClean="0"/>
              <a:t>Haga clic para modificar el estilo de texto del patrón</a:t>
            </a:r>
          </a:p>
        </p:txBody>
      </p:sp>
      <p:sp>
        <p:nvSpPr>
          <p:cNvPr id="4" name="Marcador de fecha 3"/>
          <p:cNvSpPr>
            <a:spLocks noGrp="1"/>
          </p:cNvSpPr>
          <p:nvPr>
            <p:ph type="dt" sz="half" idx="10"/>
          </p:nvPr>
        </p:nvSpPr>
        <p:spPr>
          <a:xfrm>
            <a:off x="457200" y="6356350"/>
            <a:ext cx="2133600" cy="365125"/>
          </a:xfrm>
          <a:prstGeom prst="rect">
            <a:avLst/>
          </a:prstGeom>
        </p:spPr>
        <p:txBody>
          <a:bodyPr/>
          <a:lstStyle/>
          <a:p>
            <a:fld id="{6A7055ED-8ABC-F74A-8EC0-56AD42E05536}" type="datetimeFigureOut">
              <a:rPr lang="es-ES" smtClean="0"/>
              <a:t>26/03/2020</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a:xfrm>
            <a:off x="6553200" y="6356350"/>
            <a:ext cx="2133600" cy="365125"/>
          </a:xfrm>
          <a:prstGeom prst="rect">
            <a:avLst/>
          </a:prstGeom>
        </p:spPr>
        <p:txBody>
          <a:bodyPr/>
          <a:lstStyle/>
          <a:p>
            <a:fld id="{10FE76A3-9667-C74B-A189-7CBD6700E4E0}" type="slidenum">
              <a:rPr lang="es-ES" smtClean="0"/>
              <a:t>‹Nº›</a:t>
            </a:fld>
            <a:endParaRPr lang="es-ES"/>
          </a:p>
        </p:txBody>
      </p:sp>
    </p:spTree>
    <p:extLst>
      <p:ext uri="{BB962C8B-B14F-4D97-AF65-F5344CB8AC3E}">
        <p14:creationId xmlns:p14="http://schemas.microsoft.com/office/powerpoint/2010/main" val="34463907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contenido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contenido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5" name="Marcador de fecha 4"/>
          <p:cNvSpPr>
            <a:spLocks noGrp="1"/>
          </p:cNvSpPr>
          <p:nvPr>
            <p:ph type="dt" sz="half" idx="10"/>
          </p:nvPr>
        </p:nvSpPr>
        <p:spPr>
          <a:xfrm>
            <a:off x="457200" y="6356350"/>
            <a:ext cx="2133600" cy="365125"/>
          </a:xfrm>
          <a:prstGeom prst="rect">
            <a:avLst/>
          </a:prstGeom>
        </p:spPr>
        <p:txBody>
          <a:bodyPr/>
          <a:lstStyle/>
          <a:p>
            <a:fld id="{6A7055ED-8ABC-F74A-8EC0-56AD42E05536}" type="datetimeFigureOut">
              <a:rPr lang="es-ES" smtClean="0"/>
              <a:t>26/03/2020</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a:xfrm>
            <a:off x="6553200" y="6356350"/>
            <a:ext cx="2133600" cy="365125"/>
          </a:xfrm>
          <a:prstGeom prst="rect">
            <a:avLst/>
          </a:prstGeom>
        </p:spPr>
        <p:txBody>
          <a:bodyPr/>
          <a:lstStyle/>
          <a:p>
            <a:fld id="{10FE76A3-9667-C74B-A189-7CBD6700E4E0}" type="slidenum">
              <a:rPr lang="es-ES" smtClean="0"/>
              <a:t>‹Nº›</a:t>
            </a:fld>
            <a:endParaRPr lang="es-ES"/>
          </a:p>
        </p:txBody>
      </p:sp>
    </p:spTree>
    <p:extLst>
      <p:ext uri="{BB962C8B-B14F-4D97-AF65-F5344CB8AC3E}">
        <p14:creationId xmlns:p14="http://schemas.microsoft.com/office/powerpoint/2010/main" val="5481750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es-ES_tradnl" smtClean="0"/>
              <a:t>Clic para editar título</a:t>
            </a:r>
            <a:endParaRPr lang="es-ES"/>
          </a:p>
        </p:txBody>
      </p:sp>
      <p:sp>
        <p:nvSpPr>
          <p:cNvPr id="3" name="Marcador de texto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Haga clic para modificar el estilo de texto del patrón</a:t>
            </a:r>
          </a:p>
        </p:txBody>
      </p:sp>
      <p:sp>
        <p:nvSpPr>
          <p:cNvPr id="4" name="Marcador de contenido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5" name="Marcador de texto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Haga clic para modificar el estilo de texto del patrón</a:t>
            </a:r>
          </a:p>
        </p:txBody>
      </p:sp>
      <p:sp>
        <p:nvSpPr>
          <p:cNvPr id="6" name="Marcador de contenido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7" name="Marcador de fecha 6"/>
          <p:cNvSpPr>
            <a:spLocks noGrp="1"/>
          </p:cNvSpPr>
          <p:nvPr>
            <p:ph type="dt" sz="half" idx="10"/>
          </p:nvPr>
        </p:nvSpPr>
        <p:spPr>
          <a:xfrm>
            <a:off x="457200" y="6356350"/>
            <a:ext cx="2133600" cy="365125"/>
          </a:xfrm>
          <a:prstGeom prst="rect">
            <a:avLst/>
          </a:prstGeom>
        </p:spPr>
        <p:txBody>
          <a:bodyPr/>
          <a:lstStyle/>
          <a:p>
            <a:fld id="{6A7055ED-8ABC-F74A-8EC0-56AD42E05536}" type="datetimeFigureOut">
              <a:rPr lang="es-ES" smtClean="0"/>
              <a:t>26/03/2020</a:t>
            </a:fld>
            <a:endParaRPr lang="es-ES"/>
          </a:p>
        </p:txBody>
      </p:sp>
      <p:sp>
        <p:nvSpPr>
          <p:cNvPr id="8" name="Marcador de pie de página 7"/>
          <p:cNvSpPr>
            <a:spLocks noGrp="1"/>
          </p:cNvSpPr>
          <p:nvPr>
            <p:ph type="ftr" sz="quarter" idx="11"/>
          </p:nvPr>
        </p:nvSpPr>
        <p:spPr/>
        <p:txBody>
          <a:bodyPr/>
          <a:lstStyle/>
          <a:p>
            <a:endParaRPr lang="es-ES"/>
          </a:p>
        </p:txBody>
      </p:sp>
      <p:sp>
        <p:nvSpPr>
          <p:cNvPr id="9" name="Marcador de número de diapositiva 8"/>
          <p:cNvSpPr>
            <a:spLocks noGrp="1"/>
          </p:cNvSpPr>
          <p:nvPr>
            <p:ph type="sldNum" sz="quarter" idx="12"/>
          </p:nvPr>
        </p:nvSpPr>
        <p:spPr>
          <a:xfrm>
            <a:off x="6553200" y="6356350"/>
            <a:ext cx="2133600" cy="365125"/>
          </a:xfrm>
          <a:prstGeom prst="rect">
            <a:avLst/>
          </a:prstGeom>
        </p:spPr>
        <p:txBody>
          <a:bodyPr/>
          <a:lstStyle/>
          <a:p>
            <a:fld id="{10FE76A3-9667-C74B-A189-7CBD6700E4E0}" type="slidenum">
              <a:rPr lang="es-ES" smtClean="0"/>
              <a:t>‹Nº›</a:t>
            </a:fld>
            <a:endParaRPr lang="es-ES"/>
          </a:p>
        </p:txBody>
      </p:sp>
    </p:spTree>
    <p:extLst>
      <p:ext uri="{BB962C8B-B14F-4D97-AF65-F5344CB8AC3E}">
        <p14:creationId xmlns:p14="http://schemas.microsoft.com/office/powerpoint/2010/main" val="42313854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fecha 2"/>
          <p:cNvSpPr>
            <a:spLocks noGrp="1"/>
          </p:cNvSpPr>
          <p:nvPr>
            <p:ph type="dt" sz="half" idx="10"/>
          </p:nvPr>
        </p:nvSpPr>
        <p:spPr>
          <a:xfrm>
            <a:off x="457200" y="6356350"/>
            <a:ext cx="2133600" cy="365125"/>
          </a:xfrm>
          <a:prstGeom prst="rect">
            <a:avLst/>
          </a:prstGeom>
        </p:spPr>
        <p:txBody>
          <a:bodyPr/>
          <a:lstStyle/>
          <a:p>
            <a:fld id="{6A7055ED-8ABC-F74A-8EC0-56AD42E05536}" type="datetimeFigureOut">
              <a:rPr lang="es-ES" smtClean="0"/>
              <a:t>26/03/2020</a:t>
            </a:fld>
            <a:endParaRPr lang="es-ES"/>
          </a:p>
        </p:txBody>
      </p:sp>
      <p:sp>
        <p:nvSpPr>
          <p:cNvPr id="4" name="Marcador de pie de página 3"/>
          <p:cNvSpPr>
            <a:spLocks noGrp="1"/>
          </p:cNvSpPr>
          <p:nvPr>
            <p:ph type="ftr" sz="quarter" idx="11"/>
          </p:nvPr>
        </p:nvSpPr>
        <p:spPr/>
        <p:txBody>
          <a:bodyPr/>
          <a:lstStyle/>
          <a:p>
            <a:endParaRPr lang="es-ES"/>
          </a:p>
        </p:txBody>
      </p:sp>
      <p:sp>
        <p:nvSpPr>
          <p:cNvPr id="5" name="Marcador de número de diapositiva 4"/>
          <p:cNvSpPr>
            <a:spLocks noGrp="1"/>
          </p:cNvSpPr>
          <p:nvPr>
            <p:ph type="sldNum" sz="quarter" idx="12"/>
          </p:nvPr>
        </p:nvSpPr>
        <p:spPr>
          <a:xfrm>
            <a:off x="6553200" y="6356350"/>
            <a:ext cx="2133600" cy="365125"/>
          </a:xfrm>
          <a:prstGeom prst="rect">
            <a:avLst/>
          </a:prstGeom>
        </p:spPr>
        <p:txBody>
          <a:bodyPr/>
          <a:lstStyle/>
          <a:p>
            <a:fld id="{10FE76A3-9667-C74B-A189-7CBD6700E4E0}" type="slidenum">
              <a:rPr lang="es-ES" smtClean="0"/>
              <a:t>‹Nº›</a:t>
            </a:fld>
            <a:endParaRPr lang="es-ES"/>
          </a:p>
        </p:txBody>
      </p:sp>
    </p:spTree>
    <p:extLst>
      <p:ext uri="{BB962C8B-B14F-4D97-AF65-F5344CB8AC3E}">
        <p14:creationId xmlns:p14="http://schemas.microsoft.com/office/powerpoint/2010/main" val="34453330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a:xfrm>
            <a:off x="457200" y="6356350"/>
            <a:ext cx="2133600" cy="365125"/>
          </a:xfrm>
          <a:prstGeom prst="rect">
            <a:avLst/>
          </a:prstGeom>
        </p:spPr>
        <p:txBody>
          <a:bodyPr/>
          <a:lstStyle/>
          <a:p>
            <a:fld id="{6A7055ED-8ABC-F74A-8EC0-56AD42E05536}" type="datetimeFigureOut">
              <a:rPr lang="es-ES" smtClean="0"/>
              <a:t>26/03/2020</a:t>
            </a:fld>
            <a:endParaRPr lang="es-ES"/>
          </a:p>
        </p:txBody>
      </p:sp>
      <p:sp>
        <p:nvSpPr>
          <p:cNvPr id="3" name="Marcador de pie de página 2"/>
          <p:cNvSpPr>
            <a:spLocks noGrp="1"/>
          </p:cNvSpPr>
          <p:nvPr>
            <p:ph type="ftr" sz="quarter" idx="11"/>
          </p:nvPr>
        </p:nvSpPr>
        <p:spPr/>
        <p:txBody>
          <a:bodyPr/>
          <a:lstStyle/>
          <a:p>
            <a:endParaRPr lang="es-ES"/>
          </a:p>
        </p:txBody>
      </p:sp>
      <p:sp>
        <p:nvSpPr>
          <p:cNvPr id="4" name="Marcador de número de diapositiva 3"/>
          <p:cNvSpPr>
            <a:spLocks noGrp="1"/>
          </p:cNvSpPr>
          <p:nvPr>
            <p:ph type="sldNum" sz="quarter" idx="12"/>
          </p:nvPr>
        </p:nvSpPr>
        <p:spPr>
          <a:xfrm>
            <a:off x="6553200" y="6356350"/>
            <a:ext cx="2133600" cy="365125"/>
          </a:xfrm>
          <a:prstGeom prst="rect">
            <a:avLst/>
          </a:prstGeom>
        </p:spPr>
        <p:txBody>
          <a:bodyPr/>
          <a:lstStyle/>
          <a:p>
            <a:fld id="{10FE76A3-9667-C74B-A189-7CBD6700E4E0}" type="slidenum">
              <a:rPr lang="es-ES" smtClean="0"/>
              <a:t>‹Nº›</a:t>
            </a:fld>
            <a:endParaRPr lang="es-ES"/>
          </a:p>
        </p:txBody>
      </p:sp>
    </p:spTree>
    <p:extLst>
      <p:ext uri="{BB962C8B-B14F-4D97-AF65-F5344CB8AC3E}">
        <p14:creationId xmlns:p14="http://schemas.microsoft.com/office/powerpoint/2010/main" val="8741862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es-ES_tradnl" smtClean="0"/>
              <a:t>Clic para editar título</a:t>
            </a:r>
            <a:endParaRPr lang="es-ES"/>
          </a:p>
        </p:txBody>
      </p:sp>
      <p:sp>
        <p:nvSpPr>
          <p:cNvPr id="3" name="Marcador de contenido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texto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Haga clic para modificar el estilo de texto del patrón</a:t>
            </a:r>
          </a:p>
        </p:txBody>
      </p:sp>
      <p:sp>
        <p:nvSpPr>
          <p:cNvPr id="5" name="Marcador de fecha 4"/>
          <p:cNvSpPr>
            <a:spLocks noGrp="1"/>
          </p:cNvSpPr>
          <p:nvPr>
            <p:ph type="dt" sz="half" idx="10"/>
          </p:nvPr>
        </p:nvSpPr>
        <p:spPr>
          <a:xfrm>
            <a:off x="457200" y="6356350"/>
            <a:ext cx="2133600" cy="365125"/>
          </a:xfrm>
          <a:prstGeom prst="rect">
            <a:avLst/>
          </a:prstGeom>
        </p:spPr>
        <p:txBody>
          <a:bodyPr/>
          <a:lstStyle/>
          <a:p>
            <a:fld id="{6A7055ED-8ABC-F74A-8EC0-56AD42E05536}" type="datetimeFigureOut">
              <a:rPr lang="es-ES" smtClean="0"/>
              <a:t>26/03/2020</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a:xfrm>
            <a:off x="6553200" y="6356350"/>
            <a:ext cx="2133600" cy="365125"/>
          </a:xfrm>
          <a:prstGeom prst="rect">
            <a:avLst/>
          </a:prstGeom>
        </p:spPr>
        <p:txBody>
          <a:bodyPr/>
          <a:lstStyle/>
          <a:p>
            <a:fld id="{10FE76A3-9667-C74B-A189-7CBD6700E4E0}" type="slidenum">
              <a:rPr lang="es-ES" smtClean="0"/>
              <a:t>‹Nº›</a:t>
            </a:fld>
            <a:endParaRPr lang="es-ES"/>
          </a:p>
        </p:txBody>
      </p:sp>
    </p:spTree>
    <p:extLst>
      <p:ext uri="{BB962C8B-B14F-4D97-AF65-F5344CB8AC3E}">
        <p14:creationId xmlns:p14="http://schemas.microsoft.com/office/powerpoint/2010/main" val="13126219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es-ES_tradnl" smtClean="0"/>
              <a:t>Clic para editar título</a:t>
            </a:r>
            <a:endParaRPr lang="es-ES"/>
          </a:p>
        </p:txBody>
      </p:sp>
      <p:sp>
        <p:nvSpPr>
          <p:cNvPr id="3" name="Marcador de posición de imagen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Haga clic para modificar el estilo de texto del patrón</a:t>
            </a:r>
          </a:p>
        </p:txBody>
      </p:sp>
      <p:sp>
        <p:nvSpPr>
          <p:cNvPr id="5" name="Marcador de fecha 4"/>
          <p:cNvSpPr>
            <a:spLocks noGrp="1"/>
          </p:cNvSpPr>
          <p:nvPr>
            <p:ph type="dt" sz="half" idx="10"/>
          </p:nvPr>
        </p:nvSpPr>
        <p:spPr>
          <a:xfrm>
            <a:off x="457200" y="6356350"/>
            <a:ext cx="2133600" cy="365125"/>
          </a:xfrm>
          <a:prstGeom prst="rect">
            <a:avLst/>
          </a:prstGeom>
        </p:spPr>
        <p:txBody>
          <a:bodyPr/>
          <a:lstStyle/>
          <a:p>
            <a:fld id="{6A7055ED-8ABC-F74A-8EC0-56AD42E05536}" type="datetimeFigureOut">
              <a:rPr lang="es-ES" smtClean="0"/>
              <a:t>26/03/2020</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a:xfrm>
            <a:off x="6553200" y="6356350"/>
            <a:ext cx="2133600" cy="365125"/>
          </a:xfrm>
          <a:prstGeom prst="rect">
            <a:avLst/>
          </a:prstGeom>
        </p:spPr>
        <p:txBody>
          <a:bodyPr/>
          <a:lstStyle/>
          <a:p>
            <a:fld id="{10FE76A3-9667-C74B-A189-7CBD6700E4E0}" type="slidenum">
              <a:rPr lang="es-ES" smtClean="0"/>
              <a:t>‹Nº›</a:t>
            </a:fld>
            <a:endParaRPr lang="es-ES"/>
          </a:p>
        </p:txBody>
      </p:sp>
    </p:spTree>
    <p:extLst>
      <p:ext uri="{BB962C8B-B14F-4D97-AF65-F5344CB8AC3E}">
        <p14:creationId xmlns:p14="http://schemas.microsoft.com/office/powerpoint/2010/main" val="17616272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457200" y="2521294"/>
            <a:ext cx="8229600" cy="1143000"/>
          </a:xfrm>
          <a:prstGeom prst="rect">
            <a:avLst/>
          </a:prstGeom>
        </p:spPr>
        <p:txBody>
          <a:bodyPr vert="horz" lIns="91440" tIns="45720" rIns="91440" bIns="45720" rtlCol="0" anchor="ctr">
            <a:normAutofit/>
          </a:bodyPr>
          <a:lstStyle/>
          <a:p>
            <a:r>
              <a:rPr lang="es-ES_tradnl" dirty="0" smtClean="0"/>
              <a:t>Clic para editar título</a:t>
            </a:r>
            <a:endParaRPr lang="es-ES" dirty="0"/>
          </a:p>
        </p:txBody>
      </p:sp>
      <p:sp>
        <p:nvSpPr>
          <p:cNvPr id="5" name="Marcador de pie de página 4"/>
          <p:cNvSpPr>
            <a:spLocks noGrp="1"/>
          </p:cNvSpPr>
          <p:nvPr>
            <p:ph type="ftr" sz="quarter" idx="3"/>
          </p:nvPr>
        </p:nvSpPr>
        <p:spPr>
          <a:xfrm>
            <a:off x="5791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dirty="0"/>
          </a:p>
        </p:txBody>
      </p:sp>
      <p:pic>
        <p:nvPicPr>
          <p:cNvPr id="4" name="Imagen 3" descr="FONDO_INTRODUCCION.jpg"/>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577301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endParaRPr lang="es-ES"/>
          </a:p>
        </p:txBody>
      </p:sp>
      <p:sp>
        <p:nvSpPr>
          <p:cNvPr id="3" name="Subtítulo 2"/>
          <p:cNvSpPr>
            <a:spLocks noGrp="1"/>
          </p:cNvSpPr>
          <p:nvPr>
            <p:ph type="subTitle" idx="1"/>
          </p:nvPr>
        </p:nvSpPr>
        <p:spPr/>
        <p:txBody>
          <a:bodyPr/>
          <a:lstStyle/>
          <a:p>
            <a:endParaRPr lang="es-ES"/>
          </a:p>
        </p:txBody>
      </p:sp>
      <p:pic>
        <p:nvPicPr>
          <p:cNvPr id="4" name="Imagen 3" descr="FONDO_PORTAD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CuadroTexto 5"/>
          <p:cNvSpPr txBox="1"/>
          <p:nvPr/>
        </p:nvSpPr>
        <p:spPr>
          <a:xfrm>
            <a:off x="2386940" y="2884496"/>
            <a:ext cx="4370120" cy="307777"/>
          </a:xfrm>
          <a:prstGeom prst="rect">
            <a:avLst/>
          </a:prstGeom>
          <a:noFill/>
        </p:spPr>
        <p:txBody>
          <a:bodyPr wrap="square" rtlCol="0">
            <a:spAutoFit/>
          </a:bodyPr>
          <a:lstStyle/>
          <a:p>
            <a:r>
              <a:rPr lang="es-ES" sz="1400" dirty="0"/>
              <a:t>Soporte suelo para mantener distancia de seguridad </a:t>
            </a:r>
          </a:p>
        </p:txBody>
      </p:sp>
    </p:spTree>
    <p:extLst>
      <p:ext uri="{BB962C8B-B14F-4D97-AF65-F5344CB8AC3E}">
        <p14:creationId xmlns:p14="http://schemas.microsoft.com/office/powerpoint/2010/main" val="157645773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6"/>
          <p:cNvSpPr/>
          <p:nvPr/>
        </p:nvSpPr>
        <p:spPr>
          <a:xfrm>
            <a:off x="7158066" y="6226640"/>
            <a:ext cx="1405473" cy="350865"/>
          </a:xfrm>
          <a:prstGeom prst="rect">
            <a:avLst/>
          </a:prstGeom>
        </p:spPr>
        <p:txBody>
          <a:bodyPr wrap="square">
            <a:spAutoFit/>
          </a:bodyPr>
          <a:lstStyle/>
          <a:p>
            <a:pPr algn="r">
              <a:lnSpc>
                <a:spcPct val="60000"/>
              </a:lnSpc>
            </a:pPr>
            <a:r>
              <a:rPr lang="fr-FR" sz="700" dirty="0" err="1" smtClean="0"/>
              <a:t>Mascarrila</a:t>
            </a:r>
            <a:endParaRPr lang="fr-FR" sz="700" dirty="0" smtClean="0"/>
          </a:p>
          <a:p>
            <a:pPr algn="r">
              <a:lnSpc>
                <a:spcPct val="60000"/>
              </a:lnSpc>
            </a:pPr>
            <a:r>
              <a:rPr lang="fr-FR" sz="700" dirty="0" smtClean="0"/>
              <a:t> </a:t>
            </a:r>
          </a:p>
          <a:p>
            <a:pPr algn="r">
              <a:lnSpc>
                <a:spcPct val="60000"/>
              </a:lnSpc>
            </a:pPr>
            <a:endParaRPr lang="fr-FR" sz="700" b="1" dirty="0" smtClean="0"/>
          </a:p>
          <a:p>
            <a:pPr algn="r">
              <a:lnSpc>
                <a:spcPct val="60000"/>
              </a:lnSpc>
            </a:pPr>
            <a:r>
              <a:rPr lang="fr-FR" sz="700" dirty="0" smtClean="0"/>
              <a:t>JFT </a:t>
            </a:r>
            <a:r>
              <a:rPr lang="fr-FR" sz="700" dirty="0" err="1" smtClean="0"/>
              <a:t>Comunicación</a:t>
            </a:r>
            <a:r>
              <a:rPr lang="fr-FR" sz="700" dirty="0" smtClean="0"/>
              <a:t> </a:t>
            </a:r>
            <a:endParaRPr lang="fr-FR" sz="700" dirty="0"/>
          </a:p>
        </p:txBody>
      </p:sp>
      <p:sp>
        <p:nvSpPr>
          <p:cNvPr id="8" name="Rectángulo 7"/>
          <p:cNvSpPr/>
          <p:nvPr/>
        </p:nvSpPr>
        <p:spPr>
          <a:xfrm>
            <a:off x="107720" y="6488668"/>
            <a:ext cx="1898277" cy="215444"/>
          </a:xfrm>
          <a:prstGeom prst="rect">
            <a:avLst/>
          </a:prstGeom>
        </p:spPr>
        <p:txBody>
          <a:bodyPr wrap="none">
            <a:spAutoFit/>
          </a:bodyPr>
          <a:lstStyle/>
          <a:p>
            <a:pPr>
              <a:spcAft>
                <a:spcPts val="0"/>
              </a:spcAft>
            </a:pPr>
            <a:r>
              <a:rPr lang="es-ES_tradnl" sz="800" b="1" dirty="0">
                <a:latin typeface="Calibri" panose="020F0502020204030204" pitchFamily="34" charset="0"/>
                <a:ea typeface="Times New Roman" panose="02020603050405020304" pitchFamily="18" charset="0"/>
                <a:cs typeface="Times New Roman" panose="02020603050405020304" pitchFamily="18" charset="0"/>
              </a:rPr>
              <a:t>© Juan José Fuentes Tabares S.L.U. 2019</a:t>
            </a:r>
            <a:endParaRPr lang="es-ES" sz="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CuadroTexto 9"/>
          <p:cNvSpPr txBox="1"/>
          <p:nvPr/>
        </p:nvSpPr>
        <p:spPr>
          <a:xfrm>
            <a:off x="398934" y="2435199"/>
            <a:ext cx="2685351" cy="553998"/>
          </a:xfrm>
          <a:prstGeom prst="rect">
            <a:avLst/>
          </a:prstGeom>
          <a:noFill/>
        </p:spPr>
        <p:txBody>
          <a:bodyPr wrap="square" rtlCol="0">
            <a:spAutoFit/>
          </a:bodyPr>
          <a:lstStyle/>
          <a:p>
            <a:endParaRPr lang="es-ES" dirty="0"/>
          </a:p>
          <a:p>
            <a:r>
              <a:rPr lang="es-ES" sz="1200" dirty="0"/>
              <a:t>foto similar de ejemplo</a:t>
            </a:r>
            <a:r>
              <a:rPr lang="es-ES" sz="1200" dirty="0" smtClean="0"/>
              <a:t>...</a:t>
            </a:r>
            <a:endParaRPr lang="es-ES" sz="1200" dirty="0"/>
          </a:p>
        </p:txBody>
      </p:sp>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4082" y="3127702"/>
            <a:ext cx="4152904" cy="2991629"/>
          </a:xfrm>
          <a:prstGeom prst="rect">
            <a:avLst/>
          </a:prstGeom>
        </p:spPr>
      </p:pic>
      <p:sp>
        <p:nvSpPr>
          <p:cNvPr id="3" name="Rectángulo 2"/>
          <p:cNvSpPr/>
          <p:nvPr/>
        </p:nvSpPr>
        <p:spPr>
          <a:xfrm>
            <a:off x="1" y="362903"/>
            <a:ext cx="7695209" cy="4031873"/>
          </a:xfrm>
          <a:prstGeom prst="rect">
            <a:avLst/>
          </a:prstGeom>
        </p:spPr>
        <p:txBody>
          <a:bodyPr wrap="square">
            <a:spAutoFit/>
          </a:bodyPr>
          <a:lstStyle/>
          <a:p>
            <a:pPr>
              <a:spcAft>
                <a:spcPts val="0"/>
              </a:spcAft>
            </a:pPr>
            <a:r>
              <a:rPr lang="es-ES" sz="1400" dirty="0" smtClean="0">
                <a:latin typeface="Times New Roman" panose="02020603050405020304" pitchFamily="18" charset="0"/>
                <a:ea typeface="Times New Roman" panose="02020603050405020304" pitchFamily="18" charset="0"/>
              </a:rPr>
              <a:t>Soporte </a:t>
            </a:r>
            <a:r>
              <a:rPr lang="es-ES" sz="1400" dirty="0">
                <a:latin typeface="Times New Roman" panose="02020603050405020304" pitchFamily="18" charset="0"/>
                <a:ea typeface="Times New Roman" panose="02020603050405020304" pitchFamily="18" charset="0"/>
              </a:rPr>
              <a:t>de 10 metros con Tiras de 50x5cms en </a:t>
            </a:r>
            <a:r>
              <a:rPr lang="es-ES" sz="1400" dirty="0" err="1">
                <a:latin typeface="Times New Roman" panose="02020603050405020304" pitchFamily="18" charset="0"/>
                <a:ea typeface="Times New Roman" panose="02020603050405020304" pitchFamily="18" charset="0"/>
              </a:rPr>
              <a:t>pvc</a:t>
            </a:r>
            <a:r>
              <a:rPr lang="es-ES" sz="1400" dirty="0">
                <a:latin typeface="Times New Roman" panose="02020603050405020304" pitchFamily="18" charset="0"/>
                <a:ea typeface="Times New Roman" panose="02020603050405020304" pitchFamily="18" charset="0"/>
              </a:rPr>
              <a:t> con logotipo de empresa y frase DISTANCIA DE SEGURIDAD separadas 1mts. con tira de nylon de 25mms</a:t>
            </a:r>
            <a:r>
              <a:rPr lang="es-ES" sz="1400" dirty="0" smtClean="0">
                <a:latin typeface="Times New Roman" panose="02020603050405020304" pitchFamily="18" charset="0"/>
                <a:ea typeface="Times New Roman" panose="02020603050405020304" pitchFamily="18" charset="0"/>
              </a:rPr>
              <a:t>.</a:t>
            </a:r>
          </a:p>
          <a:p>
            <a:pPr>
              <a:spcAft>
                <a:spcPts val="0"/>
              </a:spcAft>
            </a:pPr>
            <a:r>
              <a:rPr lang="es-ES" sz="1400" dirty="0" smtClean="0">
                <a:latin typeface="Times New Roman" panose="02020603050405020304" pitchFamily="18" charset="0"/>
                <a:ea typeface="Calibri" panose="020F0502020204030204" pitchFamily="34" charset="0"/>
              </a:rPr>
              <a:t>Para todo tipo de superficie, de fácil retirada al final de la jornada para guardarla y recolocación en otra ubicación.</a:t>
            </a:r>
            <a:endParaRPr lang="es-ES" sz="1400" dirty="0">
              <a:latin typeface="Times New Roman" panose="02020603050405020304" pitchFamily="18" charset="0"/>
              <a:ea typeface="Calibri" panose="020F0502020204030204" pitchFamily="34" charset="0"/>
            </a:endParaRPr>
          </a:p>
          <a:p>
            <a:pPr>
              <a:spcAft>
                <a:spcPts val="0"/>
              </a:spcAft>
            </a:pPr>
            <a:endParaRPr lang="es-ES" sz="1400" dirty="0" smtClean="0">
              <a:latin typeface="Times New Roman" panose="02020603050405020304" pitchFamily="18" charset="0"/>
              <a:ea typeface="Times New Roman" panose="02020603050405020304" pitchFamily="18" charset="0"/>
            </a:endParaRPr>
          </a:p>
          <a:p>
            <a:pPr>
              <a:spcAft>
                <a:spcPts val="0"/>
              </a:spcAft>
            </a:pPr>
            <a:r>
              <a:rPr lang="es-ES" sz="1400" dirty="0" smtClean="0">
                <a:latin typeface="Times New Roman" panose="02020603050405020304" pitchFamily="18" charset="0"/>
                <a:ea typeface="Times New Roman" panose="02020603050405020304" pitchFamily="18" charset="0"/>
              </a:rPr>
              <a:t>Precio unidad </a:t>
            </a:r>
            <a:r>
              <a:rPr lang="es-ES" sz="1400" dirty="0">
                <a:latin typeface="Times New Roman" panose="02020603050405020304" pitchFamily="18" charset="0"/>
                <a:ea typeface="Times New Roman" panose="02020603050405020304" pitchFamily="18" charset="0"/>
              </a:rPr>
              <a:t>de 10 </a:t>
            </a:r>
            <a:r>
              <a:rPr lang="es-ES" sz="1400" dirty="0" err="1">
                <a:latin typeface="Times New Roman" panose="02020603050405020304" pitchFamily="18" charset="0"/>
                <a:ea typeface="Times New Roman" panose="02020603050405020304" pitchFamily="18" charset="0"/>
              </a:rPr>
              <a:t>mtr</a:t>
            </a:r>
            <a:r>
              <a:rPr lang="es-ES" sz="1400" dirty="0">
                <a:latin typeface="Times New Roman" panose="02020603050405020304" pitchFamily="18" charset="0"/>
                <a:ea typeface="Times New Roman" panose="02020603050405020304" pitchFamily="18" charset="0"/>
              </a:rPr>
              <a:t> </a:t>
            </a:r>
            <a:r>
              <a:rPr lang="es-ES" sz="1400" dirty="0" smtClean="0">
                <a:latin typeface="Times New Roman" panose="02020603050405020304" pitchFamily="18" charset="0"/>
                <a:ea typeface="Times New Roman" panose="02020603050405020304" pitchFamily="18" charset="0"/>
              </a:rPr>
              <a:t>: 75 </a:t>
            </a:r>
            <a:r>
              <a:rPr lang="es-ES" sz="1400" dirty="0">
                <a:latin typeface="Times New Roman" panose="02020603050405020304" pitchFamily="18" charset="0"/>
                <a:ea typeface="Times New Roman" panose="02020603050405020304" pitchFamily="18" charset="0"/>
              </a:rPr>
              <a:t>€ </a:t>
            </a:r>
            <a:r>
              <a:rPr lang="es-ES" sz="1400" dirty="0" smtClean="0">
                <a:latin typeface="Times New Roman" panose="02020603050405020304" pitchFamily="18" charset="0"/>
                <a:ea typeface="Times New Roman" panose="02020603050405020304" pitchFamily="18" charset="0"/>
              </a:rPr>
              <a:t>+ </a:t>
            </a:r>
            <a:r>
              <a:rPr lang="es-ES" sz="1400" dirty="0" smtClean="0">
                <a:latin typeface="Times New Roman" panose="02020603050405020304" pitchFamily="18" charset="0"/>
                <a:ea typeface="Times New Roman" panose="02020603050405020304" pitchFamily="18" charset="0"/>
              </a:rPr>
              <a:t>IGIC</a:t>
            </a:r>
          </a:p>
          <a:p>
            <a:pPr>
              <a:spcAft>
                <a:spcPts val="0"/>
              </a:spcAft>
            </a:pPr>
            <a:endParaRPr lang="es-ES" sz="1400" dirty="0">
              <a:effectLst/>
              <a:latin typeface="Times New Roman" panose="02020603050405020304" pitchFamily="18" charset="0"/>
              <a:ea typeface="Calibri" panose="020F0502020204030204" pitchFamily="34" charset="0"/>
            </a:endParaRPr>
          </a:p>
          <a:p>
            <a:pPr>
              <a:spcAft>
                <a:spcPts val="0"/>
              </a:spcAft>
            </a:pPr>
            <a:r>
              <a:rPr lang="es-ES" sz="1400" dirty="0" smtClean="0">
                <a:latin typeface="Times New Roman" panose="02020603050405020304" pitchFamily="18" charset="0"/>
                <a:ea typeface="Calibri" panose="020F0502020204030204" pitchFamily="34" charset="0"/>
              </a:rPr>
              <a:t>Tiempo de producción </a:t>
            </a:r>
            <a:r>
              <a:rPr lang="es-ES" sz="1400" dirty="0" err="1" smtClean="0">
                <a:latin typeface="Times New Roman" panose="02020603050405020304" pitchFamily="18" charset="0"/>
                <a:ea typeface="Calibri" panose="020F0502020204030204" pitchFamily="34" charset="0"/>
              </a:rPr>
              <a:t>aprox</a:t>
            </a:r>
            <a:r>
              <a:rPr lang="es-ES" sz="1400" dirty="0" smtClean="0">
                <a:latin typeface="Times New Roman" panose="02020603050405020304" pitchFamily="18" charset="0"/>
                <a:ea typeface="Calibri" panose="020F0502020204030204" pitchFamily="34" charset="0"/>
              </a:rPr>
              <a:t>: 3 </a:t>
            </a:r>
            <a:r>
              <a:rPr lang="es-ES" sz="1400" dirty="0" err="1" smtClean="0">
                <a:latin typeface="Times New Roman" panose="02020603050405020304" pitchFamily="18" charset="0"/>
                <a:ea typeface="Calibri" panose="020F0502020204030204" pitchFamily="34" charset="0"/>
              </a:rPr>
              <a:t>dias</a:t>
            </a:r>
            <a:endParaRPr lang="es-ES" sz="1400" dirty="0" smtClean="0">
              <a:latin typeface="Times New Roman" panose="02020603050405020304" pitchFamily="18" charset="0"/>
              <a:ea typeface="Calibri" panose="020F0502020204030204" pitchFamily="34" charset="0"/>
            </a:endParaRPr>
          </a:p>
          <a:p>
            <a:pPr>
              <a:spcAft>
                <a:spcPts val="0"/>
              </a:spcAft>
            </a:pPr>
            <a:endParaRPr lang="es-ES" dirty="0">
              <a:effectLst/>
              <a:latin typeface="Times New Roman" panose="02020603050405020304" pitchFamily="18" charset="0"/>
              <a:ea typeface="Calibri" panose="020F0502020204030204" pitchFamily="34" charset="0"/>
            </a:endParaRPr>
          </a:p>
          <a:p>
            <a:pPr>
              <a:spcAft>
                <a:spcPts val="0"/>
              </a:spcAft>
            </a:pPr>
            <a:endParaRPr lang="es-ES" dirty="0" smtClean="0">
              <a:latin typeface="Times New Roman" panose="02020603050405020304" pitchFamily="18" charset="0"/>
              <a:ea typeface="Calibri" panose="020F0502020204030204" pitchFamily="34" charset="0"/>
            </a:endParaRPr>
          </a:p>
          <a:p>
            <a:pPr>
              <a:spcAft>
                <a:spcPts val="0"/>
              </a:spcAft>
            </a:pPr>
            <a:endParaRPr lang="es-ES" dirty="0">
              <a:effectLst/>
              <a:latin typeface="Times New Roman" panose="02020603050405020304" pitchFamily="18" charset="0"/>
              <a:ea typeface="Calibri" panose="020F0502020204030204" pitchFamily="34" charset="0"/>
            </a:endParaRPr>
          </a:p>
          <a:p>
            <a:pPr>
              <a:spcAft>
                <a:spcPts val="0"/>
              </a:spcAft>
            </a:pPr>
            <a:endParaRPr lang="es-ES" dirty="0" smtClean="0">
              <a:latin typeface="Times New Roman" panose="02020603050405020304" pitchFamily="18" charset="0"/>
              <a:ea typeface="Calibri" panose="020F0502020204030204" pitchFamily="34" charset="0"/>
            </a:endParaRPr>
          </a:p>
          <a:p>
            <a:pPr>
              <a:spcAft>
                <a:spcPts val="0"/>
              </a:spcAft>
            </a:pPr>
            <a:endParaRPr lang="es-ES" dirty="0">
              <a:effectLst/>
              <a:latin typeface="Times New Roman" panose="02020603050405020304" pitchFamily="18" charset="0"/>
              <a:ea typeface="Calibri" panose="020F0502020204030204" pitchFamily="34" charset="0"/>
            </a:endParaRPr>
          </a:p>
          <a:p>
            <a:pPr>
              <a:spcAft>
                <a:spcPts val="0"/>
              </a:spcAft>
            </a:pPr>
            <a:endParaRPr lang="es-ES" dirty="0" smtClean="0">
              <a:latin typeface="Times New Roman" panose="02020603050405020304" pitchFamily="18" charset="0"/>
              <a:ea typeface="Calibri" panose="020F0502020204030204" pitchFamily="34" charset="0"/>
            </a:endParaRPr>
          </a:p>
          <a:p>
            <a:pPr>
              <a:spcAft>
                <a:spcPts val="0"/>
              </a:spcAft>
            </a:pPr>
            <a:endParaRPr lang="es-ES" dirty="0">
              <a:effectLst/>
              <a:latin typeface="Times New Roman" panose="02020603050405020304" pitchFamily="18" charset="0"/>
              <a:ea typeface="Calibri" panose="020F0502020204030204" pitchFamily="34" charset="0"/>
            </a:endParaRPr>
          </a:p>
          <a:p>
            <a:pPr>
              <a:spcAft>
                <a:spcPts val="0"/>
              </a:spcAft>
            </a:pPr>
            <a:endParaRPr lang="es-ES" dirty="0">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181046127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FONDO_CIERR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Rectángulo 1"/>
          <p:cNvSpPr/>
          <p:nvPr/>
        </p:nvSpPr>
        <p:spPr>
          <a:xfrm>
            <a:off x="163773" y="6312049"/>
            <a:ext cx="8884693" cy="369332"/>
          </a:xfrm>
          <a:prstGeom prst="rect">
            <a:avLst/>
          </a:prstGeom>
        </p:spPr>
        <p:txBody>
          <a:bodyPr wrap="square">
            <a:spAutoFit/>
          </a:bodyPr>
          <a:lstStyle/>
          <a:p>
            <a:pPr algn="just">
              <a:spcAft>
                <a:spcPts val="0"/>
              </a:spcAft>
            </a:pPr>
            <a:r>
              <a:rPr lang="es-ES" sz="600" b="1" dirty="0">
                <a:latin typeface="Arial" panose="020B0604020202020204" pitchFamily="34" charset="0"/>
                <a:ea typeface="Calibri" panose="020F0502020204030204" pitchFamily="34" charset="0"/>
                <a:cs typeface="Times New Roman" panose="02020603050405020304" pitchFamily="18" charset="0"/>
              </a:rPr>
              <a:t>Este documento está protegido por las normas de derecho autor, y normas de propiedad industrial. En ningún momento se está cediendo ningún derecho sobre el contenido, sino que es una propuesta cuyos derechos los ostenta </a:t>
            </a:r>
            <a:r>
              <a:rPr lang="es-ES_tradnl" sz="600" b="1" dirty="0">
                <a:solidFill>
                  <a:srgbClr val="000000"/>
                </a:solidFill>
                <a:latin typeface="Arial" panose="020B0604020202020204" pitchFamily="34" charset="0"/>
                <a:ea typeface="Calibri" panose="020F0502020204030204" pitchFamily="34" charset="0"/>
                <a:cs typeface="Times New Roman" panose="02020603050405020304" pitchFamily="18" charset="0"/>
              </a:rPr>
              <a:t>Juan José Fuentes Tabares, S.L.U. Por tanto, está prohibido en todo momento la reproducción, distribución, comunicación pública y distribución del contenido, al igual que la revelación del contenido de este documento. Juan José Fuentes Tabares, S.L.U., se reserva el derecho de emprender acciones legales por violación de estos derechos.</a:t>
            </a:r>
            <a:endParaRPr lang="es-ES" sz="105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33348258"/>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lásico de Office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88</TotalTime>
  <Words>189</Words>
  <Application>Microsoft Office PowerPoint</Application>
  <PresentationFormat>Presentación en pantalla (4:3)</PresentationFormat>
  <Paragraphs>21</Paragraphs>
  <Slides>3</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3</vt:i4>
      </vt:variant>
    </vt:vector>
  </HeadingPairs>
  <TitlesOfParts>
    <vt:vector size="7" baseType="lpstr">
      <vt:lpstr>Arial</vt:lpstr>
      <vt:lpstr>Calibri</vt:lpstr>
      <vt:lpstr>Times New Roman</vt:lpstr>
      <vt:lpstr>Tema de Office</vt:lpstr>
      <vt:lpstr>Presentación de PowerPoint</vt:lpstr>
      <vt:lpstr>Presentación de PowerPoint</vt:lpstr>
      <vt:lpstr>Presentación de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Moises del Pino</dc:creator>
  <cp:lastModifiedBy>Laura Hernandez</cp:lastModifiedBy>
  <cp:revision>30</cp:revision>
  <dcterms:created xsi:type="dcterms:W3CDTF">2017-12-28T23:02:16Z</dcterms:created>
  <dcterms:modified xsi:type="dcterms:W3CDTF">2020-03-26T12:21:59Z</dcterms:modified>
</cp:coreProperties>
</file>